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4" r:id="rId6"/>
    <p:sldId id="272" r:id="rId7"/>
    <p:sldId id="273" r:id="rId8"/>
    <p:sldId id="270" r:id="rId9"/>
    <p:sldId id="265" r:id="rId10"/>
    <p:sldId id="266" r:id="rId11"/>
    <p:sldId id="267" r:id="rId12"/>
    <p:sldId id="271" r:id="rId13"/>
    <p:sldId id="25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lisis" userId="S::analisis@conapred.org.mx::f8052b3d-aa5a-4741-858a-2535c8d94c0c" providerId="AD" clId="Web-{4C49B2B3-06B2-4AA9-902E-0D85EEA02BF2}"/>
    <pc:docChg chg="addSld">
      <pc:chgData name="analisis" userId="S::analisis@conapred.org.mx::f8052b3d-aa5a-4741-858a-2535c8d94c0c" providerId="AD" clId="Web-{4C49B2B3-06B2-4AA9-902E-0D85EEA02BF2}" dt="2018-04-11T19:24:03.195" v="1"/>
      <pc:docMkLst>
        <pc:docMk/>
      </pc:docMkLst>
      <pc:sldChg chg="new">
        <pc:chgData name="analisis" userId="S::analisis@conapred.org.mx::f8052b3d-aa5a-4741-858a-2535c8d94c0c" providerId="AD" clId="Web-{4C49B2B3-06B2-4AA9-902E-0D85EEA02BF2}" dt="2018-04-11T19:24:02.695" v="0"/>
        <pc:sldMkLst>
          <pc:docMk/>
          <pc:sldMk cId="1831544424" sldId="272"/>
        </pc:sldMkLst>
      </pc:sldChg>
      <pc:sldChg chg="new">
        <pc:chgData name="analisis" userId="S::analisis@conapred.org.mx::f8052b3d-aa5a-4741-858a-2535c8d94c0c" providerId="AD" clId="Web-{4C49B2B3-06B2-4AA9-902E-0D85EEA02BF2}" dt="2018-04-11T19:24:03.195" v="1"/>
        <pc:sldMkLst>
          <pc:docMk/>
          <pc:sldMk cId="2265857222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5EBE-1498-4E7B-8605-A877B345066F}" type="datetimeFigureOut">
              <a:rPr lang="es-MX" smtClean="0"/>
              <a:pPr/>
              <a:t>11/04/2018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9D29-6453-4EDD-8198-B018688DF26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4437112"/>
            <a:ext cx="7992888" cy="584775"/>
          </a:xfrm>
          <a:prstGeom prst="rect">
            <a:avLst/>
          </a:prstGeom>
          <a:ln>
            <a:solidFill>
              <a:srgbClr val="FFC00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FUNDADORA: ADRIANA PÉREZ CARREÓN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4391" r="19479" b="15719"/>
          <a:stretch>
            <a:fillRect/>
          </a:stretch>
        </p:blipFill>
        <p:spPr bwMode="auto">
          <a:xfrm>
            <a:off x="1547664" y="548680"/>
            <a:ext cx="5657191" cy="35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55272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Hacia donde Vamos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Programa Psicopedagógico y Lenguaje</a:t>
            </a:r>
          </a:p>
          <a:p>
            <a:pPr algn="ctr" fontAlgn="base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Valoración en el desarrollo de NNA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Programa terapéutico en el área de comunicación y lenguaje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Talleres psicopedagógicos en aprendizaje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55272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Hacia donde Vamos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algn="ctr"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Programa de Información</a:t>
            </a:r>
          </a:p>
          <a:p>
            <a:pPr algn="ctr" fontAlgn="base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Ponencias: paneles y congresos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Pláticas, escuelas y asociaciones.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2800">
                <a:latin typeface="Arial" pitchFamily="34" charset="0"/>
                <a:cs typeface="Arial" pitchFamily="34" charset="0"/>
              </a:rPr>
              <a:t>Publicaciones libros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y e-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book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algn="just" fontAlgn="base"/>
            <a:br>
              <a:rPr lang="es-MX" sz="2400" dirty="0"/>
            </a:br>
            <a:endParaRPr lang="es-MX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95410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800" dirty="0"/>
              <a:t>Diplomado Lectura y Escritura</a:t>
            </a:r>
          </a:p>
          <a:p>
            <a:pPr algn="ctr"/>
            <a:r>
              <a:rPr lang="es-MX" sz="2800" dirty="0" err="1"/>
              <a:t>Declic</a:t>
            </a:r>
            <a:r>
              <a:rPr lang="es-MX" sz="2800" dirty="0"/>
              <a:t>-UAM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340768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es-MX" sz="2800" b="1" dirty="0"/>
          </a:p>
          <a:p>
            <a:pPr fontAlgn="base"/>
            <a:endParaRPr lang="es-MX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0296" y="2564904"/>
            <a:ext cx="8460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ropuesta de</a:t>
            </a:r>
            <a:r>
              <a:rPr kumimoji="0" lang="es-MX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profesionalización para las y los docentes y personas interesadas en métodos eficaces de lectura y escritura para personas con DI y síndrome de Down, como </a:t>
            </a:r>
            <a:r>
              <a:rPr lang="es-MX" sz="2800" dirty="0">
                <a:latin typeface="Arial" pitchFamily="34" charset="0"/>
                <a:ea typeface="Calibri" pitchFamily="34" charset="0"/>
                <a:cs typeface="Arial" pitchFamily="34" charset="0"/>
              </a:rPr>
              <a:t>el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derecho </a:t>
            </a:r>
            <a:r>
              <a:rPr kumimoji="0" lang="es-MX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MX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una educación inclusiva.</a:t>
            </a:r>
            <a:endParaRPr kumimoji="0" 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44" y="1766932"/>
            <a:ext cx="3024336" cy="743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4926360"/>
            <a:ext cx="83884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MX" sz="2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Vl</a:t>
            </a:r>
            <a:r>
              <a:rPr kumimoji="0" lang="es-MX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Módulos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Inicia Septiembre 2018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4"/>
              </a:buBlip>
              <a:tabLst/>
            </a:pPr>
            <a:r>
              <a:rPr kumimoji="0" lang="es-MX" sz="2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Línea</a:t>
            </a:r>
            <a:r>
              <a:rPr kumimoji="0" lang="es-MX" sz="28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y presencia</a:t>
            </a:r>
            <a:endParaRPr kumimoji="0" lang="es-MX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pic>
        <p:nvPicPr>
          <p:cNvPr id="6" name="Picture 8" descr="curso en line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7" r="68481" b="83341"/>
          <a:stretch>
            <a:fillRect/>
          </a:stretch>
        </p:blipFill>
        <p:spPr>
          <a:xfrm>
            <a:off x="395536" y="3717032"/>
            <a:ext cx="361466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395536" y="1753652"/>
            <a:ext cx="3312368" cy="52322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rgbClr val="FFC000"/>
                  </a:solidFill>
                </a:ln>
              </a:rPr>
              <a:t>¡Gracias!</a:t>
            </a:r>
            <a:endParaRPr lang="en-US" sz="2800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644008" y="4221088"/>
            <a:ext cx="3312368" cy="523220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ln>
                  <a:solidFill>
                    <a:srgbClr val="FFC000"/>
                  </a:solidFill>
                </a:ln>
              </a:rPr>
              <a:t>¡Gracias!</a:t>
            </a:r>
            <a:endParaRPr lang="en-US" sz="2800" b="1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8536" t="14391" r="19479" b="15719"/>
          <a:stretch>
            <a:fillRect/>
          </a:stretch>
        </p:blipFill>
        <p:spPr bwMode="auto">
          <a:xfrm>
            <a:off x="4716016" y="1052736"/>
            <a:ext cx="3376262" cy="214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130196" y="6309320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552724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Misión</a:t>
            </a:r>
          </a:p>
          <a:p>
            <a:pPr algn="just" fontAlgn="base"/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2800" dirty="0">
                <a:latin typeface="Arial" pitchFamily="34" charset="0"/>
                <a:cs typeface="Arial" pitchFamily="34" charset="0"/>
              </a:rPr>
              <a:t>Brindar 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estrategias metodológicas 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a padres de familia, terapeutas, docentes regulares y de educación especial que incidan en la inclusión educativa en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niñ@s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 y jóvenes con discapacidad intelectual y dificultades en el aprendizaje.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42334" t="39000" r="23907" b="13751"/>
          <a:stretch>
            <a:fillRect/>
          </a:stretch>
        </p:blipFill>
        <p:spPr bwMode="auto">
          <a:xfrm>
            <a:off x="3635896" y="4625890"/>
            <a:ext cx="2088232" cy="146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195736" y="6309320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268760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400" b="1" dirty="0">
                <a:latin typeface="Arial" pitchFamily="34" charset="0"/>
                <a:cs typeface="Arial" pitchFamily="34" charset="0"/>
              </a:rPr>
              <a:t>Visión</a:t>
            </a:r>
          </a:p>
          <a:p>
            <a:pPr fontAlgn="base"/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algn="just" fontAlgn="base"/>
            <a:r>
              <a:rPr lang="es-MX" sz="2800" dirty="0">
                <a:latin typeface="Arial" pitchFamily="34" charset="0"/>
                <a:cs typeface="Arial" pitchFamily="34" charset="0"/>
              </a:rPr>
              <a:t>Ser un espacio en donde sea posible compartir herramientas para crecer y pertenecer de manera conjunta entre diferentes actores sociales.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32109" r="3429" b="25563"/>
          <a:stretch>
            <a:fillRect/>
          </a:stretch>
        </p:blipFill>
        <p:spPr bwMode="auto">
          <a:xfrm>
            <a:off x="1043608" y="3780661"/>
            <a:ext cx="6552728" cy="23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311344" y="186340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800" b="1" dirty="0"/>
              <a:t>Esto es lo que Hacemos</a:t>
            </a:r>
          </a:p>
          <a:p>
            <a:pPr fontAlgn="base"/>
            <a:endParaRPr lang="es-MX" sz="2800" b="1" dirty="0"/>
          </a:p>
          <a:p>
            <a:pPr fontAlgn="base"/>
            <a:r>
              <a:rPr lang="es-MX" sz="2800" dirty="0">
                <a:latin typeface="Arial" pitchFamily="34" charset="0"/>
                <a:cs typeface="Arial" pitchFamily="34" charset="0"/>
              </a:rPr>
              <a:t>Capacitamos Por la inclusión</a:t>
            </a:r>
            <a:r>
              <a:rPr lang="es-MX" dirty="0">
                <a:latin typeface="Arial" pitchFamily="34" charset="0"/>
                <a:cs typeface="Arial" pitchFamily="34" charset="0"/>
              </a:rPr>
              <a:t>: 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A profesorado, terapeutas y familias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Servidores públicos (directivos, administrativos)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Valoraciones en lenguaje y aprendizaje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Proporcionamos atención educativa a niñas, niños y adolescentes con DI y problemas de aprendizaje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268760"/>
            <a:ext cx="79928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b="1" dirty="0"/>
              <a:t>Hacia donde Vamos</a:t>
            </a:r>
            <a:endParaRPr lang="es-MX" sz="2800" dirty="0"/>
          </a:p>
          <a:p>
            <a:pPr algn="ctr" fontAlgn="base"/>
            <a:r>
              <a:rPr lang="es-MX" sz="2800" b="1" dirty="0"/>
              <a:t>Programa de Capacitación</a:t>
            </a:r>
          </a:p>
          <a:p>
            <a:pPr fontAlgn="base"/>
            <a:endParaRPr lang="es-MX" sz="2400" dirty="0"/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Curso taller en: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Lectura y escritura (Método Troncoso y Fonético Gestual)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Matemáticas Prácticas.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Inclusión educativa y ajustes curriculares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Estrategias conductuales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Regletas 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Coussinaire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Valoración para niños, niñas y adolescentes  con DI</a:t>
            </a:r>
          </a:p>
          <a:p>
            <a:pPr fontAlgn="base"/>
            <a:endParaRPr lang="es-MX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615B4-EAB5-4A98-BD76-E572161E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3C010-969F-4ABE-AC32-9FE790EF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0A2C1-E238-4C63-9ACE-145F5018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E0B16C-BDAC-4AF2-81E6-1943E628D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5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323528" y="134076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2800" b="1" dirty="0">
                <a:latin typeface="Arial" pitchFamily="34" charset="0"/>
                <a:cs typeface="Arial" pitchFamily="34" charset="0"/>
              </a:rPr>
              <a:t>Esto es lo que Hacemos</a:t>
            </a:r>
          </a:p>
          <a:p>
            <a:pPr fontAlgn="base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Educamos por la inclusión de manera presencial y a distancia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Difundimos conocimiento a través de publicaciones (e-</a:t>
            </a:r>
            <a:r>
              <a:rPr lang="es-MX" sz="2800" dirty="0" err="1">
                <a:latin typeface="Arial" pitchFamily="34" charset="0"/>
                <a:cs typeface="Arial" pitchFamily="34" charset="0"/>
              </a:rPr>
              <a:t>book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Desarrollamos productos y material didáctico (en colaboración con Divertitrazos)</a:t>
            </a:r>
          </a:p>
        </p:txBody>
      </p:sp>
    </p:spTree>
    <p:extLst>
      <p:ext uri="{BB962C8B-B14F-4D97-AF65-F5344CB8AC3E}">
        <p14:creationId xmlns:p14="http://schemas.microsoft.com/office/powerpoint/2010/main" val="131888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3591" t="28083" r="42872" b="54437"/>
          <a:stretch>
            <a:fillRect/>
          </a:stretch>
        </p:blipFill>
        <p:spPr bwMode="auto">
          <a:xfrm>
            <a:off x="6767014" y="0"/>
            <a:ext cx="23769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39752" y="6237312"/>
            <a:ext cx="4458028" cy="46166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/>
              <a:t>“Abriendo Puertas a la Inclusión”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548680"/>
            <a:ext cx="655272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Presente y Futuro de </a:t>
            </a:r>
            <a:r>
              <a:rPr lang="es-ES_tradnl" sz="2800" b="1" i="1" dirty="0"/>
              <a:t>DECLIC</a:t>
            </a:r>
            <a:endParaRPr lang="en-US" sz="2800" i="1" dirty="0"/>
          </a:p>
        </p:txBody>
      </p:sp>
      <p:sp>
        <p:nvSpPr>
          <p:cNvPr id="7" name="6 Rectángulo"/>
          <p:cNvSpPr/>
          <p:nvPr/>
        </p:nvSpPr>
        <p:spPr>
          <a:xfrm>
            <a:off x="467544" y="1552724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MX" sz="2800" b="1" dirty="0"/>
              <a:t>Hacia donde Vamos</a:t>
            </a:r>
            <a:endParaRPr lang="es-MX" sz="2800" dirty="0"/>
          </a:p>
          <a:p>
            <a:pPr algn="ctr" fontAlgn="base"/>
            <a:r>
              <a:rPr lang="es-MX" sz="2800" b="1" dirty="0"/>
              <a:t>Programa de Inclusión</a:t>
            </a:r>
          </a:p>
          <a:p>
            <a:pPr algn="ctr" fontAlgn="base"/>
            <a:endParaRPr lang="es-MX" sz="2400" b="1" dirty="0"/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Sensibilización en escuela. 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Perfil de aprendizaje del Alumno.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Búsqueda y capacitación de monitor.</a:t>
            </a:r>
          </a:p>
          <a:p>
            <a:pPr fontAlgn="base">
              <a:buBlip>
                <a:blip r:embed="rId3"/>
              </a:buBlip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 Supervisión y seguimiento del Programa de Inclusión con ajustes curriculares.</a:t>
            </a:r>
          </a:p>
          <a:p>
            <a:pPr fontAlgn="base"/>
            <a:br>
              <a:rPr lang="es-MX" sz="2400" dirty="0"/>
            </a:br>
            <a:endParaRPr lang="es-MX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416</Words>
  <Application>Microsoft Office PowerPoint</Application>
  <PresentationFormat>Presentación en pantalla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Escaner</cp:lastModifiedBy>
  <cp:revision>34</cp:revision>
  <dcterms:created xsi:type="dcterms:W3CDTF">2018-01-24T20:43:58Z</dcterms:created>
  <dcterms:modified xsi:type="dcterms:W3CDTF">2018-04-11T19:24:17Z</dcterms:modified>
</cp:coreProperties>
</file>